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7" r:id="rId10"/>
    <p:sldId id="262" r:id="rId11"/>
    <p:sldId id="26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05E"/>
    <a:srgbClr val="DDB7E5"/>
    <a:srgbClr val="5A0000"/>
    <a:srgbClr val="F5D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FFBEE-F8B2-4E5D-8F4C-BFB9A9513138}" v="21" dt="2023-04-09T20:18:43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e Bispo" userId="dd3d738b081e750a" providerId="LiveId" clId="{9852ACCC-C6FD-4A3F-97FF-1C93A00FD5B5}"/>
    <pc:docChg chg="undo custSel modSld modMainMaster">
      <pc:chgData name="Marcelle Bispo" userId="dd3d738b081e750a" providerId="LiveId" clId="{9852ACCC-C6FD-4A3F-97FF-1C93A00FD5B5}" dt="2023-04-07T15:48:03.834" v="13" actId="478"/>
      <pc:docMkLst>
        <pc:docMk/>
      </pc:docMkLst>
      <pc:sldChg chg="modSp mod">
        <pc:chgData name="Marcelle Bispo" userId="dd3d738b081e750a" providerId="LiveId" clId="{9852ACCC-C6FD-4A3F-97FF-1C93A00FD5B5}" dt="2023-04-07T15:32:29.504" v="3" actId="20577"/>
        <pc:sldMkLst>
          <pc:docMk/>
          <pc:sldMk cId="1231047669" sldId="256"/>
        </pc:sldMkLst>
        <pc:spChg chg="mod">
          <ac:chgData name="Marcelle Bispo" userId="dd3d738b081e750a" providerId="LiveId" clId="{9852ACCC-C6FD-4A3F-97FF-1C93A00FD5B5}" dt="2023-04-07T15:32:29.504" v="3" actId="20577"/>
          <ac:spMkLst>
            <pc:docMk/>
            <pc:sldMk cId="1231047669" sldId="256"/>
            <ac:spMk id="3" creationId="{97A4E3AB-DF6C-4EC3-AD7C-561BE473DEAD}"/>
          </ac:spMkLst>
        </pc:spChg>
      </pc:sldChg>
      <pc:sldMasterChg chg="modSldLayout">
        <pc:chgData name="Marcelle Bispo" userId="dd3d738b081e750a" providerId="LiveId" clId="{9852ACCC-C6FD-4A3F-97FF-1C93A00FD5B5}" dt="2023-04-07T15:48:03.834" v="13" actId="478"/>
        <pc:sldMasterMkLst>
          <pc:docMk/>
          <pc:sldMasterMk cId="1611431712" sldId="2147483648"/>
        </pc:sldMasterMkLst>
        <pc:sldLayoutChg chg="setBg">
          <pc:chgData name="Marcelle Bispo" userId="dd3d738b081e750a" providerId="LiveId" clId="{9852ACCC-C6FD-4A3F-97FF-1C93A00FD5B5}" dt="2023-04-07T15:42:22.078" v="5"/>
          <pc:sldLayoutMkLst>
            <pc:docMk/>
            <pc:sldMasterMk cId="1611431712" sldId="2147483648"/>
            <pc:sldLayoutMk cId="78009658" sldId="2147483649"/>
          </pc:sldLayoutMkLst>
        </pc:sldLayoutChg>
        <pc:sldLayoutChg chg="addSp delSp mod">
          <pc:chgData name="Marcelle Bispo" userId="dd3d738b081e750a" providerId="LiveId" clId="{9852ACCC-C6FD-4A3F-97FF-1C93A00FD5B5}" dt="2023-04-07T15:48:03.834" v="13" actId="478"/>
          <pc:sldLayoutMkLst>
            <pc:docMk/>
            <pc:sldMasterMk cId="1611431712" sldId="2147483648"/>
            <pc:sldLayoutMk cId="3114649884" sldId="2147483650"/>
          </pc:sldLayoutMkLst>
          <pc:spChg chg="add del">
            <ac:chgData name="Marcelle Bispo" userId="dd3d738b081e750a" providerId="LiveId" clId="{9852ACCC-C6FD-4A3F-97FF-1C93A00FD5B5}" dt="2023-04-07T15:48:03.298" v="12" actId="22"/>
            <ac:spMkLst>
              <pc:docMk/>
              <pc:sldMasterMk cId="1611431712" sldId="2147483648"/>
              <pc:sldLayoutMk cId="3114649884" sldId="2147483650"/>
              <ac:spMk id="7" creationId="{172366D8-A4C3-3EFF-F5D2-537FBF799AC3}"/>
            </ac:spMkLst>
          </pc:spChg>
          <pc:picChg chg="add del">
            <ac:chgData name="Marcelle Bispo" userId="dd3d738b081e750a" providerId="LiveId" clId="{9852ACCC-C6FD-4A3F-97FF-1C93A00FD5B5}" dt="2023-04-07T15:48:03.834" v="13" actId="478"/>
            <ac:picMkLst>
              <pc:docMk/>
              <pc:sldMasterMk cId="1611431712" sldId="2147483648"/>
              <pc:sldLayoutMk cId="3114649884" sldId="2147483650"/>
              <ac:picMk id="20" creationId="{B247ADA9-3607-EE3C-BDF9-EC2D6A3C2F53}"/>
            </ac:picMkLst>
          </pc:picChg>
        </pc:sldLayoutChg>
      </pc:sldMasterChg>
    </pc:docChg>
  </pc:docChgLst>
  <pc:docChgLst>
    <pc:chgData name="Marcelle Bispo" userId="dd3d738b081e750a" providerId="LiveId" clId="{4E3FFBEE-F8B2-4E5D-8F4C-BFB9A9513138}"/>
    <pc:docChg chg="undo custSel addSld delSld modSld modMainMaster">
      <pc:chgData name="Marcelle Bispo" userId="dd3d738b081e750a" providerId="LiveId" clId="{4E3FFBEE-F8B2-4E5D-8F4C-BFB9A9513138}" dt="2023-04-09T20:26:07.648" v="94" actId="478"/>
      <pc:docMkLst>
        <pc:docMk/>
      </pc:docMkLst>
      <pc:sldChg chg="modSp mod">
        <pc:chgData name="Marcelle Bispo" userId="dd3d738b081e750a" providerId="LiveId" clId="{4E3FFBEE-F8B2-4E5D-8F4C-BFB9A9513138}" dt="2023-04-09T20:07:37.224" v="44" actId="207"/>
        <pc:sldMkLst>
          <pc:docMk/>
          <pc:sldMk cId="1231047669" sldId="256"/>
        </pc:sldMkLst>
        <pc:spChg chg="mod">
          <ac:chgData name="Marcelle Bispo" userId="dd3d738b081e750a" providerId="LiveId" clId="{4E3FFBEE-F8B2-4E5D-8F4C-BFB9A9513138}" dt="2023-04-09T20:07:37.224" v="44" actId="207"/>
          <ac:spMkLst>
            <pc:docMk/>
            <pc:sldMk cId="1231047669" sldId="256"/>
            <ac:spMk id="3" creationId="{97A4E3AB-DF6C-4EC3-AD7C-561BE473DEAD}"/>
          </ac:spMkLst>
        </pc:spChg>
        <pc:spChg chg="mod">
          <ac:chgData name="Marcelle Bispo" userId="dd3d738b081e750a" providerId="LiveId" clId="{4E3FFBEE-F8B2-4E5D-8F4C-BFB9A9513138}" dt="2023-04-09T20:06:14.275" v="27" actId="207"/>
          <ac:spMkLst>
            <pc:docMk/>
            <pc:sldMk cId="1231047669" sldId="256"/>
            <ac:spMk id="4" creationId="{326DA476-0D1C-4DE2-A58A-49259DA980BE}"/>
          </ac:spMkLst>
        </pc:spChg>
      </pc:sldChg>
      <pc:sldChg chg="addSp delSp modSp mod">
        <pc:chgData name="Marcelle Bispo" userId="dd3d738b081e750a" providerId="LiveId" clId="{4E3FFBEE-F8B2-4E5D-8F4C-BFB9A9513138}" dt="2023-04-09T20:12:54.881" v="63" actId="478"/>
        <pc:sldMkLst>
          <pc:docMk/>
          <pc:sldMk cId="2200710791" sldId="257"/>
        </pc:sldMkLst>
        <pc:spChg chg="mod">
          <ac:chgData name="Marcelle Bispo" userId="dd3d738b081e750a" providerId="LiveId" clId="{4E3FFBEE-F8B2-4E5D-8F4C-BFB9A9513138}" dt="2023-04-09T20:05:01.591" v="20" actId="207"/>
          <ac:spMkLst>
            <pc:docMk/>
            <pc:sldMk cId="2200710791" sldId="257"/>
            <ac:spMk id="2" creationId="{DD3C32BC-CE4A-4E47-99E9-A7EE65A5FC4A}"/>
          </ac:spMkLst>
        </pc:spChg>
        <pc:spChg chg="mod">
          <ac:chgData name="Marcelle Bispo" userId="dd3d738b081e750a" providerId="LiveId" clId="{4E3FFBEE-F8B2-4E5D-8F4C-BFB9A9513138}" dt="2023-04-09T20:05:06.746" v="21" actId="207"/>
          <ac:spMkLst>
            <pc:docMk/>
            <pc:sldMk cId="2200710791" sldId="257"/>
            <ac:spMk id="3" creationId="{51A0E43D-AEB2-4F48-82D2-782485E8712F}"/>
          </ac:spMkLst>
        </pc:spChg>
        <pc:spChg chg="mod">
          <ac:chgData name="Marcelle Bispo" userId="dd3d738b081e750a" providerId="LiveId" clId="{4E3FFBEE-F8B2-4E5D-8F4C-BFB9A9513138}" dt="2023-04-09T20:05:13.180" v="22" actId="207"/>
          <ac:spMkLst>
            <pc:docMk/>
            <pc:sldMk cId="2200710791" sldId="257"/>
            <ac:spMk id="4" creationId="{AB163DAA-88DC-4811-A74E-488402D78A30}"/>
          </ac:spMkLst>
        </pc:spChg>
        <pc:spChg chg="add del">
          <ac:chgData name="Marcelle Bispo" userId="dd3d738b081e750a" providerId="LiveId" clId="{4E3FFBEE-F8B2-4E5D-8F4C-BFB9A9513138}" dt="2023-04-09T20:10:42.061" v="53" actId="22"/>
          <ac:spMkLst>
            <pc:docMk/>
            <pc:sldMk cId="2200710791" sldId="257"/>
            <ac:spMk id="6" creationId="{DA3FC95C-4EE0-E825-B4FC-AE8C8E5C6DBC}"/>
          </ac:spMkLst>
        </pc:spChg>
        <pc:spChg chg="add del">
          <ac:chgData name="Marcelle Bispo" userId="dd3d738b081e750a" providerId="LiveId" clId="{4E3FFBEE-F8B2-4E5D-8F4C-BFB9A9513138}" dt="2023-04-09T20:10:41.596" v="52" actId="22"/>
          <ac:spMkLst>
            <pc:docMk/>
            <pc:sldMk cId="2200710791" sldId="257"/>
            <ac:spMk id="8" creationId="{A533374F-840C-7E38-0DE2-7573E49AE153}"/>
          </ac:spMkLst>
        </pc:spChg>
        <pc:picChg chg="add del mod">
          <ac:chgData name="Marcelle Bispo" userId="dd3d738b081e750a" providerId="LiveId" clId="{4E3FFBEE-F8B2-4E5D-8F4C-BFB9A9513138}" dt="2023-04-09T20:12:53.932" v="62" actId="478"/>
          <ac:picMkLst>
            <pc:docMk/>
            <pc:sldMk cId="2200710791" sldId="257"/>
            <ac:picMk id="10" creationId="{5AB63E5E-C689-9AB1-3683-0B9EEFE24D2C}"/>
          </ac:picMkLst>
        </pc:picChg>
        <pc:picChg chg="add del mod">
          <ac:chgData name="Marcelle Bispo" userId="dd3d738b081e750a" providerId="LiveId" clId="{4E3FFBEE-F8B2-4E5D-8F4C-BFB9A9513138}" dt="2023-04-09T20:12:54.881" v="63" actId="478"/>
          <ac:picMkLst>
            <pc:docMk/>
            <pc:sldMk cId="2200710791" sldId="257"/>
            <ac:picMk id="12" creationId="{DCB16F12-05C4-CA0B-DB82-5444BD5F2949}"/>
          </ac:picMkLst>
        </pc:picChg>
      </pc:sldChg>
      <pc:sldChg chg="modSp mod">
        <pc:chgData name="Marcelle Bispo" userId="dd3d738b081e750a" providerId="LiveId" clId="{4E3FFBEE-F8B2-4E5D-8F4C-BFB9A9513138}" dt="2023-04-09T20:26:01.012" v="92"/>
        <pc:sldMkLst>
          <pc:docMk/>
          <pc:sldMk cId="234066676" sldId="258"/>
        </pc:sldMkLst>
        <pc:spChg chg="mod">
          <ac:chgData name="Marcelle Bispo" userId="dd3d738b081e750a" providerId="LiveId" clId="{4E3FFBEE-F8B2-4E5D-8F4C-BFB9A9513138}" dt="2023-04-09T20:26:01.012" v="92"/>
          <ac:spMkLst>
            <pc:docMk/>
            <pc:sldMk cId="234066676" sldId="258"/>
            <ac:spMk id="3" creationId="{B145682C-AFCE-4F93-8ED5-0BCC3F79CF3F}"/>
          </ac:spMkLst>
        </pc:spChg>
      </pc:sldChg>
      <pc:sldChg chg="add del">
        <pc:chgData name="Marcelle Bispo" userId="dd3d738b081e750a" providerId="LiveId" clId="{4E3FFBEE-F8B2-4E5D-8F4C-BFB9A9513138}" dt="2023-04-09T20:25:56.227" v="89" actId="2696"/>
        <pc:sldMkLst>
          <pc:docMk/>
          <pc:sldMk cId="3424436843" sldId="259"/>
        </pc:sldMkLst>
      </pc:sldChg>
      <pc:sldChg chg="modSp mod">
        <pc:chgData name="Marcelle Bispo" userId="dd3d738b081e750a" providerId="LiveId" clId="{4E3FFBEE-F8B2-4E5D-8F4C-BFB9A9513138}" dt="2023-04-09T20:08:05.079" v="49" actId="207"/>
        <pc:sldMkLst>
          <pc:docMk/>
          <pc:sldMk cId="4010495916" sldId="266"/>
        </pc:sldMkLst>
        <pc:spChg chg="mod">
          <ac:chgData name="Marcelle Bispo" userId="dd3d738b081e750a" providerId="LiveId" clId="{4E3FFBEE-F8B2-4E5D-8F4C-BFB9A9513138}" dt="2023-04-09T20:07:50.112" v="46" actId="207"/>
          <ac:spMkLst>
            <pc:docMk/>
            <pc:sldMk cId="4010495916" sldId="266"/>
            <ac:spMk id="3" creationId="{97A4E3AB-DF6C-4EC3-AD7C-561BE473DEAD}"/>
          </ac:spMkLst>
        </pc:spChg>
        <pc:spChg chg="mod">
          <ac:chgData name="Marcelle Bispo" userId="dd3d738b081e750a" providerId="LiveId" clId="{4E3FFBEE-F8B2-4E5D-8F4C-BFB9A9513138}" dt="2023-04-09T20:07:46.007" v="45" actId="207"/>
          <ac:spMkLst>
            <pc:docMk/>
            <pc:sldMk cId="4010495916" sldId="266"/>
            <ac:spMk id="4" creationId="{326DA476-0D1C-4DE2-A58A-49259DA980BE}"/>
          </ac:spMkLst>
        </pc:spChg>
        <pc:spChg chg="mod">
          <ac:chgData name="Marcelle Bispo" userId="dd3d738b081e750a" providerId="LiveId" clId="{4E3FFBEE-F8B2-4E5D-8F4C-BFB9A9513138}" dt="2023-04-09T20:08:05.079" v="49" actId="207"/>
          <ac:spMkLst>
            <pc:docMk/>
            <pc:sldMk cId="4010495916" sldId="266"/>
            <ac:spMk id="5" creationId="{E19AD505-2CBF-4071-B742-768C68C39CF0}"/>
          </ac:spMkLst>
        </pc:spChg>
      </pc:sldChg>
      <pc:sldChg chg="modSp add del mod">
        <pc:chgData name="Marcelle Bispo" userId="dd3d738b081e750a" providerId="LiveId" clId="{4E3FFBEE-F8B2-4E5D-8F4C-BFB9A9513138}" dt="2023-04-09T20:25:57.807" v="91" actId="2890"/>
        <pc:sldMkLst>
          <pc:docMk/>
          <pc:sldMk cId="1133191876" sldId="268"/>
        </pc:sldMkLst>
        <pc:spChg chg="mod">
          <ac:chgData name="Marcelle Bispo" userId="dd3d738b081e750a" providerId="LiveId" clId="{4E3FFBEE-F8B2-4E5D-8F4C-BFB9A9513138}" dt="2023-04-09T20:25:57.013" v="90" actId="20577"/>
          <ac:spMkLst>
            <pc:docMk/>
            <pc:sldMk cId="1133191876" sldId="268"/>
            <ac:spMk id="3" creationId="{B145682C-AFCE-4F93-8ED5-0BCC3F79CF3F}"/>
          </ac:spMkLst>
        </pc:spChg>
      </pc:sldChg>
      <pc:sldMasterChg chg="modSp modSldLayout">
        <pc:chgData name="Marcelle Bispo" userId="dd3d738b081e750a" providerId="LiveId" clId="{4E3FFBEE-F8B2-4E5D-8F4C-BFB9A9513138}" dt="2023-04-09T20:26:07.648" v="94" actId="478"/>
        <pc:sldMasterMkLst>
          <pc:docMk/>
          <pc:sldMasterMk cId="1611431712" sldId="2147483648"/>
        </pc:sldMasterMkLst>
        <pc:sldLayoutChg chg="addSp delSp modSp mod setBg">
          <pc:chgData name="Marcelle Bispo" userId="dd3d738b081e750a" providerId="LiveId" clId="{4E3FFBEE-F8B2-4E5D-8F4C-BFB9A9513138}" dt="2023-04-09T20:26:07.648" v="94" actId="478"/>
          <pc:sldLayoutMkLst>
            <pc:docMk/>
            <pc:sldMasterMk cId="1611431712" sldId="2147483648"/>
            <pc:sldLayoutMk cId="78009658" sldId="2147483649"/>
          </pc:sldLayoutMkLst>
          <pc:spChg chg="mod">
            <ac:chgData name="Marcelle Bispo" userId="dd3d738b081e750a" providerId="LiveId" clId="{4E3FFBEE-F8B2-4E5D-8F4C-BFB9A9513138}" dt="2023-04-09T20:05:49.016" v="24" actId="207"/>
            <ac:spMkLst>
              <pc:docMk/>
              <pc:sldMasterMk cId="1611431712" sldId="2147483648"/>
              <pc:sldLayoutMk cId="78009658" sldId="2147483649"/>
              <ac:spMk id="2" creationId="{B47A8EDB-44DF-42B0-B1F2-33995F7E2520}"/>
            </ac:spMkLst>
          </pc:spChg>
          <pc:spChg chg="mod">
            <ac:chgData name="Marcelle Bispo" userId="dd3d738b081e750a" providerId="LiveId" clId="{4E3FFBEE-F8B2-4E5D-8F4C-BFB9A9513138}" dt="2023-04-09T20:05:55.505" v="26" actId="207"/>
            <ac:spMkLst>
              <pc:docMk/>
              <pc:sldMasterMk cId="1611431712" sldId="2147483648"/>
              <pc:sldLayoutMk cId="78009658" sldId="2147483649"/>
              <ac:spMk id="3" creationId="{D2BA527A-9792-449C-9124-79A0F60AF65F}"/>
            </ac:spMkLst>
          </pc:spChg>
          <pc:picChg chg="add del mod">
            <ac:chgData name="Marcelle Bispo" userId="dd3d738b081e750a" providerId="LiveId" clId="{4E3FFBEE-F8B2-4E5D-8F4C-BFB9A9513138}" dt="2023-04-09T20:18:47.389" v="81" actId="478"/>
            <ac:picMkLst>
              <pc:docMk/>
              <pc:sldMasterMk cId="1611431712" sldId="2147483648"/>
              <pc:sldLayoutMk cId="78009658" sldId="2147483649"/>
              <ac:picMk id="8" creationId="{A51C0C75-2EBF-1B1B-1960-83E88D83BA95}"/>
            </ac:picMkLst>
          </pc:picChg>
          <pc:picChg chg="add del mod">
            <ac:chgData name="Marcelle Bispo" userId="dd3d738b081e750a" providerId="LiveId" clId="{4E3FFBEE-F8B2-4E5D-8F4C-BFB9A9513138}" dt="2023-04-09T20:26:07.648" v="94" actId="478"/>
            <ac:picMkLst>
              <pc:docMk/>
              <pc:sldMasterMk cId="1611431712" sldId="2147483648"/>
              <pc:sldLayoutMk cId="78009658" sldId="2147483649"/>
              <ac:picMk id="10" creationId="{020F4891-2C14-E631-B12E-E319DB4D3707}"/>
            </ac:picMkLst>
          </pc:picChg>
        </pc:sldLayoutChg>
        <pc:sldLayoutChg chg="addSp delSp modSp mod">
          <pc:chgData name="Marcelle Bispo" userId="dd3d738b081e750a" providerId="LiveId" clId="{4E3FFBEE-F8B2-4E5D-8F4C-BFB9A9513138}" dt="2023-04-09T20:05:40.668" v="23" actId="207"/>
          <pc:sldLayoutMkLst>
            <pc:docMk/>
            <pc:sldMasterMk cId="1611431712" sldId="2147483648"/>
            <pc:sldLayoutMk cId="3114649884" sldId="2147483650"/>
          </pc:sldLayoutMkLst>
          <pc:spChg chg="mod">
            <ac:chgData name="Marcelle Bispo" userId="dd3d738b081e750a" providerId="LiveId" clId="{4E3FFBEE-F8B2-4E5D-8F4C-BFB9A9513138}" dt="2023-04-09T19:49:56.855" v="5" actId="207"/>
            <ac:spMkLst>
              <pc:docMk/>
              <pc:sldMasterMk cId="1611431712" sldId="2147483648"/>
              <pc:sldLayoutMk cId="3114649884" sldId="2147483650"/>
              <ac:spMk id="2" creationId="{744934E7-D98E-4917-BC74-3B4B759D6A40}"/>
            </ac:spMkLst>
          </pc:spChg>
          <pc:spChg chg="mod">
            <ac:chgData name="Marcelle Bispo" userId="dd3d738b081e750a" providerId="LiveId" clId="{4E3FFBEE-F8B2-4E5D-8F4C-BFB9A9513138}" dt="2023-04-09T20:04:14.011" v="16" actId="207"/>
            <ac:spMkLst>
              <pc:docMk/>
              <pc:sldMasterMk cId="1611431712" sldId="2147483648"/>
              <pc:sldLayoutMk cId="3114649884" sldId="2147483650"/>
              <ac:spMk id="3" creationId="{3B0C258D-04BF-40BE-A94C-B96A7FA8BA99}"/>
            </ac:spMkLst>
          </pc:spChg>
          <pc:spChg chg="mod">
            <ac:chgData name="Marcelle Bispo" userId="dd3d738b081e750a" providerId="LiveId" clId="{4E3FFBEE-F8B2-4E5D-8F4C-BFB9A9513138}" dt="2023-04-09T20:05:40.668" v="23" actId="207"/>
            <ac:spMkLst>
              <pc:docMk/>
              <pc:sldMasterMk cId="1611431712" sldId="2147483648"/>
              <pc:sldLayoutMk cId="3114649884" sldId="2147483650"/>
              <ac:spMk id="5" creationId="{78BE64D8-8FA9-4E1F-94FA-4770774443EC}"/>
            </ac:spMkLst>
          </pc:spChg>
          <pc:spChg chg="mod">
            <ac:chgData name="Marcelle Bispo" userId="dd3d738b081e750a" providerId="LiveId" clId="{4E3FFBEE-F8B2-4E5D-8F4C-BFB9A9513138}" dt="2023-04-09T20:04:43.504" v="19" actId="207"/>
            <ac:spMkLst>
              <pc:docMk/>
              <pc:sldMasterMk cId="1611431712" sldId="2147483648"/>
              <pc:sldLayoutMk cId="3114649884" sldId="2147483650"/>
              <ac:spMk id="6" creationId="{E691B13A-CB48-453C-92F6-819C2D2A47FF}"/>
            </ac:spMkLst>
          </pc:spChg>
          <pc:spChg chg="mod">
            <ac:chgData name="Marcelle Bispo" userId="dd3d738b081e750a" providerId="LiveId" clId="{4E3FFBEE-F8B2-4E5D-8F4C-BFB9A9513138}" dt="2023-04-09T20:04:38.241" v="18" actId="207"/>
            <ac:spMkLst>
              <pc:docMk/>
              <pc:sldMasterMk cId="1611431712" sldId="2147483648"/>
              <pc:sldLayoutMk cId="3114649884" sldId="2147483650"/>
              <ac:spMk id="15" creationId="{D2E6052F-8C22-4EDF-8A95-0F7D238C0EED}"/>
            </ac:spMkLst>
          </pc:spChg>
          <pc:picChg chg="add del mod">
            <ac:chgData name="Marcelle Bispo" userId="dd3d738b081e750a" providerId="LiveId" clId="{4E3FFBEE-F8B2-4E5D-8F4C-BFB9A9513138}" dt="2023-04-09T19:53:01.727" v="10" actId="21"/>
            <ac:picMkLst>
              <pc:docMk/>
              <pc:sldMasterMk cId="1611431712" sldId="2147483648"/>
              <pc:sldLayoutMk cId="3114649884" sldId="2147483650"/>
              <ac:picMk id="4" creationId="{A92DE168-D254-A466-BBDD-0CC36ED107B7}"/>
            </ac:picMkLst>
          </pc:picChg>
          <pc:picChg chg="add mod ord">
            <ac:chgData name="Marcelle Bispo" userId="dd3d738b081e750a" providerId="LiveId" clId="{4E3FFBEE-F8B2-4E5D-8F4C-BFB9A9513138}" dt="2023-04-09T20:04:03.473" v="15" actId="167"/>
            <ac:picMkLst>
              <pc:docMk/>
              <pc:sldMasterMk cId="1611431712" sldId="2147483648"/>
              <pc:sldLayoutMk cId="3114649884" sldId="2147483650"/>
              <ac:picMk id="8" creationId="{1DF69AA7-5A8B-FFA3-DB57-733B94CF3009}"/>
            </ac:picMkLst>
          </pc:picChg>
          <pc:picChg chg="del">
            <ac:chgData name="Marcelle Bispo" userId="dd3d738b081e750a" providerId="LiveId" clId="{4E3FFBEE-F8B2-4E5D-8F4C-BFB9A9513138}" dt="2023-04-09T20:03:52.854" v="13" actId="478"/>
            <ac:picMkLst>
              <pc:docMk/>
              <pc:sldMasterMk cId="1611431712" sldId="2147483648"/>
              <pc:sldLayoutMk cId="3114649884" sldId="2147483650"/>
              <ac:picMk id="20" creationId="{B247ADA9-3607-EE3C-BDF9-EC2D6A3C2F53}"/>
            </ac:picMkLst>
          </pc:picChg>
        </pc:sldLayoutChg>
      </pc:sldMasterChg>
    </pc:docChg>
  </pc:docChgLst>
  <pc:docChgLst>
    <pc:chgData name="Marcelle Bispo" userId="dd3d738b081e750a" providerId="LiveId" clId="{FE9E00D2-15F5-4A87-A3D5-70640E532F0B}"/>
    <pc:docChg chg="custSel addSld modSld">
      <pc:chgData name="Marcelle Bispo" userId="dd3d738b081e750a" providerId="LiveId" clId="{FE9E00D2-15F5-4A87-A3D5-70640E532F0B}" dt="2022-06-03T12:39:04.310" v="50" actId="207"/>
      <pc:docMkLst>
        <pc:docMk/>
      </pc:docMkLst>
      <pc:sldChg chg="delSp modSp mod">
        <pc:chgData name="Marcelle Bispo" userId="dd3d738b081e750a" providerId="LiveId" clId="{FE9E00D2-15F5-4A87-A3D5-70640E532F0B}" dt="2022-06-03T12:31:42.282" v="47" actId="478"/>
        <pc:sldMkLst>
          <pc:docMk/>
          <pc:sldMk cId="2200710791" sldId="257"/>
        </pc:sldMkLst>
        <pc:spChg chg="mod">
          <ac:chgData name="Marcelle Bispo" userId="dd3d738b081e750a" providerId="LiveId" clId="{FE9E00D2-15F5-4A87-A3D5-70640E532F0B}" dt="2022-06-03T12:31:30.201" v="46" actId="20577"/>
          <ac:spMkLst>
            <pc:docMk/>
            <pc:sldMk cId="2200710791" sldId="257"/>
            <ac:spMk id="4" creationId="{AB163DAA-88DC-4811-A74E-488402D78A30}"/>
          </ac:spMkLst>
        </pc:spChg>
        <pc:spChg chg="del">
          <ac:chgData name="Marcelle Bispo" userId="dd3d738b081e750a" providerId="LiveId" clId="{FE9E00D2-15F5-4A87-A3D5-70640E532F0B}" dt="2022-06-03T12:31:42.282" v="47" actId="478"/>
          <ac:spMkLst>
            <pc:docMk/>
            <pc:sldMk cId="2200710791" sldId="257"/>
            <ac:spMk id="5" creationId="{24BCC63D-571A-4753-AC88-335BF5C82113}"/>
          </ac:spMkLst>
        </pc:spChg>
      </pc:sldChg>
      <pc:sldChg chg="modSp mod">
        <pc:chgData name="Marcelle Bispo" userId="dd3d738b081e750a" providerId="LiveId" clId="{FE9E00D2-15F5-4A87-A3D5-70640E532F0B}" dt="2022-06-03T12:18:46.608" v="10" actId="20577"/>
        <pc:sldMkLst>
          <pc:docMk/>
          <pc:sldMk cId="4225351308" sldId="260"/>
        </pc:sldMkLst>
        <pc:spChg chg="mod">
          <ac:chgData name="Marcelle Bispo" userId="dd3d738b081e750a" providerId="LiveId" clId="{FE9E00D2-15F5-4A87-A3D5-70640E532F0B}" dt="2022-06-03T12:18:46.608" v="10" actId="20577"/>
          <ac:spMkLst>
            <pc:docMk/>
            <pc:sldMk cId="4225351308" sldId="260"/>
            <ac:spMk id="3" creationId="{B145682C-AFCE-4F93-8ED5-0BCC3F79CF3F}"/>
          </ac:spMkLst>
        </pc:spChg>
      </pc:sldChg>
      <pc:sldChg chg="modSp mod">
        <pc:chgData name="Marcelle Bispo" userId="dd3d738b081e750a" providerId="LiveId" clId="{FE9E00D2-15F5-4A87-A3D5-70640E532F0B}" dt="2022-06-03T12:39:04.310" v="50" actId="207"/>
        <pc:sldMkLst>
          <pc:docMk/>
          <pc:sldMk cId="4010495916" sldId="266"/>
        </pc:sldMkLst>
        <pc:spChg chg="mod">
          <ac:chgData name="Marcelle Bispo" userId="dd3d738b081e750a" providerId="LiveId" clId="{FE9E00D2-15F5-4A87-A3D5-70640E532F0B}" dt="2022-06-03T12:39:04.310" v="50" actId="207"/>
          <ac:spMkLst>
            <pc:docMk/>
            <pc:sldMk cId="4010495916" sldId="266"/>
            <ac:spMk id="5" creationId="{E19AD505-2CBF-4071-B742-768C68C39CF0}"/>
          </ac:spMkLst>
        </pc:spChg>
      </pc:sldChg>
      <pc:sldChg chg="add">
        <pc:chgData name="Marcelle Bispo" userId="dd3d738b081e750a" providerId="LiveId" clId="{FE9E00D2-15F5-4A87-A3D5-70640E532F0B}" dt="2022-06-03T12:19:03.482" v="11"/>
        <pc:sldMkLst>
          <pc:docMk/>
          <pc:sldMk cId="4033800708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A5E19-8253-4267-9E82-302E48D636C6}" type="datetimeFigureOut">
              <a:rPr lang="pt-BR" smtClean="0"/>
              <a:t>09/04/2023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1D9A6-F91C-420E-8194-84AB82906D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00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8EDB-44DF-42B0-B1F2-33995F7E2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5907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BA527A-9792-449C-9124-79A0F60A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089" y="425964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41BDA7-D038-471F-8580-7FE47C82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4F04D2-8B15-4CE9-B8D5-FC5FC9FA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9C6D53-C0C4-4130-8162-D1EE4214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0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EA24B-E611-4905-950B-20C384E5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EA991D-54C7-4941-81DD-4CC0E0906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C2151A-C1A0-4C55-B306-81678FDB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95D556-C7D3-4DC5-B71F-EFB28E90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1260A6-0D97-451B-B931-007CDC8F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54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BF58BC-C6C3-4B8F-B16B-7810ADF82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059958-4638-4F8F-B90C-3D103DA83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F2615-7352-45DA-BE3B-06C983E3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C0E8A7-F5CC-4325-A60B-90F1892A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A7AD5-5735-4D5A-8BD0-71549721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70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7557B-C567-42A7-BC81-2D72A6C40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511C11-EC58-4A4F-9D22-A924569FF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4689CA-F448-472C-9D74-B35E5B65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0B32CE-8C32-492F-963A-2BA7FDBC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6C96F7-401F-40B6-BC89-5E6A8977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C9754-2883-48A0-B96A-26E76415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403FA-11ED-46C3-9EB7-7BB3E50B4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E1BFB9-2348-4DDF-A9F7-1E0D6F3B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3780FC-5784-4388-8673-0149C5A5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936CCA-8ED6-4F36-A34E-08E4CCD9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7908" y="6356350"/>
            <a:ext cx="475891" cy="365125"/>
          </a:xfrm>
        </p:spPr>
        <p:txBody>
          <a:bodyPr/>
          <a:lstStyle>
            <a:lvl1pPr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111016-5C11-4916-A8C0-4FBB401B211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4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71291-4F02-41A8-82AF-1C41E568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8649DC-DCF8-4E1E-B6DE-95313ECE5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CF87D4-F932-45CB-BF0A-651669D1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EF6F0C-D0F4-441E-8BF7-3837DE22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943E40-24B0-4B6A-9FDF-79197691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9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62F7-78B7-4FB7-BFC9-47E40BC0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2BAEB6-9B5F-46D6-BD6E-ED93D9CF9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7DFA39-BDDD-46B6-B9C1-6B2AD7DFA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BB681E-48B9-4845-A7EA-ECA99133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996014-3136-4F1C-99FC-BBF2BAEE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FA3561-1694-497B-B20B-7357EA18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9DBA3-62B4-45DF-8E7D-4575EAE7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A347A2-288E-41C3-9217-353DA2FFE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34680D-D671-41B2-BEB5-50B95F10F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155D76-1986-4C68-94FC-79FBEF9F1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A5E77B-FBAF-4D4F-8EF9-82D083087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7A28693-D3F8-4121-942B-9C4E48E1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CD35E0-F735-469F-A107-099596C8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302C1EF-4946-4592-AD89-0A350A4E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0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9F218-8945-4ABA-B44A-AF598B0D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9216D05-D255-4797-B099-8F07EF07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3D2207-F649-4481-B4DE-F242400F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F471E2-DDB8-40F6-BD58-0512A547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8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98655C-57E9-46E8-A41F-0BCDA0C1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469914-1BDB-47A3-BCB9-3B9457B7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00F30E-D388-4EA8-A72C-84EAB8D3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6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0A65E-456B-405A-AEB0-A071F7A1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6F5ED4-4AA8-4673-AA1B-130134C6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3E1630-B0D9-4A1E-90F4-8D0B7AEF5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D8E3B6-FD58-432F-9526-0AF5F395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84AE1A-FAC2-4BD5-A303-FE314CC2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A85FCC-1863-45C9-81BB-D16CECD3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5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F69AA7-5A8B-FFA3-DB57-733B94CF3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0"/>
            <a:ext cx="12190992" cy="1322723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D2E6052F-8C22-4EDF-8A95-0F7D238C0EED}"/>
              </a:ext>
            </a:extLst>
          </p:cNvPr>
          <p:cNvSpPr/>
          <p:nvPr userDrawn="1"/>
        </p:nvSpPr>
        <p:spPr>
          <a:xfrm>
            <a:off x="11366088" y="6186390"/>
            <a:ext cx="653638" cy="544512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0C258D-04BF-40BE-A94C-B96A7FA8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7" y="1533828"/>
            <a:ext cx="11614609" cy="4562867"/>
          </a:xfrm>
        </p:spPr>
        <p:txBody>
          <a:bodyPr/>
          <a:lstStyle>
            <a:lvl1pPr marL="2286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  <a:lvl2pPr marL="6858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2pPr>
            <a:lvl3pPr marL="11430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3pPr>
            <a:lvl4pPr marL="16002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4pPr>
            <a:lvl5pPr marL="20574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BE64D8-8FA9-4E1F-94FA-47707744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804" y="6186390"/>
            <a:ext cx="10972800" cy="544512"/>
          </a:xfrm>
          <a:ln>
            <a:solidFill>
              <a:srgbClr val="7030A0"/>
            </a:solidFill>
            <a:prstDash val="sysDot"/>
          </a:ln>
        </p:spPr>
        <p:txBody>
          <a:bodyPr/>
          <a:lstStyle>
            <a:lvl1pPr>
              <a:defRPr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91B13A-CB48-453C-92F6-819C2D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892" y="6276083"/>
            <a:ext cx="569536" cy="365125"/>
          </a:xfrm>
        </p:spPr>
        <p:txBody>
          <a:bodyPr/>
          <a:lstStyle>
            <a:lvl1pPr algn="ctr">
              <a:defRPr sz="1600"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</a:lstStyle>
          <a:p>
            <a:fld id="{C1EF755B-A617-427D-9698-9808CBABC2E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4934E7-D98E-4917-BC74-3B4B759D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745" y="6861"/>
            <a:ext cx="7435273" cy="1325563"/>
          </a:xfrm>
        </p:spPr>
        <p:txBody>
          <a:bodyPr>
            <a:normAutofit/>
          </a:bodyPr>
          <a:lstStyle>
            <a:lvl1pPr algn="ctr">
              <a:defRPr sz="400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1464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52C7B-CE04-4931-94EA-7925A3EB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DECD382-20C7-4638-8D64-AC31DD574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0A4C5A-A0C0-4885-AA16-D7E3D9DF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E8EA12-9ABC-466D-8559-2E72CA39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824044-C4FD-40B3-94B4-5AD56B1A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7844F1-1670-4952-818B-9F623112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0700F-DF59-4126-A41C-71A62D8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D97167-3F19-4073-9344-F4ED670E7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D742CB-4787-406E-B4D3-3A60F0EC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8628F0-7646-447F-AD96-BA81D301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D79C4D-4BC2-4173-A284-2BA53516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6097B-F71F-4760-A2F5-6842CE1AB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AB6F87-F946-4691-B1DD-F1B704787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3224A4-6C63-4CA8-9BAE-88BC7F17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D6F510-8F10-40EC-8FFD-B1D1637E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7F7FC7-F55D-492D-A405-E1DE8F8F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3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E97C6-E054-4F96-BD88-D666DE9C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9DE6DE-1E3B-471E-B9E4-EA330A43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D73661-C267-4741-9C3F-5C7F2D79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612210-DC61-4E6E-AE47-6825786A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FA10E0-D61B-48A1-BF58-40ABDAEA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51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A68A4-1BB6-4F98-B1A8-06A692E6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87250-83BC-4D6F-9E85-7BF896257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67251B-7D87-4085-9E2E-61D27D2B3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B584C7-E0C1-4E63-93EA-D2BDA4D7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BA8485-1DFE-4806-9A71-26BDC0D7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67D0F6-ABDA-4F13-85B8-7FB02019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5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3B494-54CF-4B8E-8C46-3E419E2F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521EB7-B680-467F-BA2E-18DE9B434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C55569-FA97-4A61-A7A2-DADFE8B9D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C885E4-106F-4BF2-8F71-BAC392517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1C4DFD-B748-4816-87F9-508D63A55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967E8A-921C-4722-AF37-7E978C65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3DFC4A7-B269-47E5-AE83-F75A4F3D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30C6F9-A0A5-412B-B6EC-2A51C61C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28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34D04-F43F-4999-9B47-4E2F28F3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F3FB540-1195-4551-BFF0-2CF011AD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959079B-9C67-4F68-A07A-1C7DCF1B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1C9291-28B2-42F2-8ECE-23C41384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77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49F4BC-A29F-42DF-A53C-1865DF512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D5C1C6-B5CF-4859-89EE-1CE3BFC5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D6680-0A02-413F-AC74-272D9656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11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AFCE-52BB-4298-965C-D1BCF95D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331189-162A-4A03-9D6C-F924ADF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118DEE-4DC2-4D83-A79D-9C072FAF6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AA4EC3-5353-415B-BD93-840BF455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C28527-18FA-4612-823E-2334ECD1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B46CA9-B208-43EF-8472-76FCF135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5C021-024C-444C-85E8-B5D9ED69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FCC25B-B4D2-4CC3-AB18-4F5C61FF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2A091C-CED5-41AB-BD23-4D2F466F5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398CB8-8A79-46E8-B0F5-3F225F55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DD8A22-9AB5-4C18-9A22-E456F155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CC6BA1-0EC5-4BDA-8E1E-625FE22B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34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A557D9-2FE6-41CD-BFDE-B560D75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BC18A3-C564-4227-8AF5-52F405C49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24D80D-696B-43D4-B241-55CB1B3E6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1DB531-7CCA-4B1B-BCF0-3CDA8B02E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647CE3-3498-4BCA-B325-55E446303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4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FE6F17F-C6E9-475E-9987-50016F83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471150-93B9-4D0F-99E0-653EBCC32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8AA0F5-1B69-4816-96C7-DA83D7D9C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E62D8D-564E-41A6-83A1-9268CBAAE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1C857D-8A5E-460C-BC8D-9CCDFF7EB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A4E3AB-DF6C-4EC3-AD7C-561BE473DEAD}"/>
              </a:ext>
            </a:extLst>
          </p:cNvPr>
          <p:cNvSpPr txBox="1"/>
          <p:nvPr/>
        </p:nvSpPr>
        <p:spPr>
          <a:xfrm>
            <a:off x="386745" y="981419"/>
            <a:ext cx="10946675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Regras para apresentação dos trabalhos (e-pôster)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1.1 A submissão do e-poster deverá ser feita até o dia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18/08/2023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após a aprovação do resumo pela Comissão Científica.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1.2 O participante deve postar em seu </a:t>
            </a:r>
            <a:r>
              <a:rPr kumimoji="0" lang="pt-BR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canal do Youtube o vídeo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 enviar o link para o e-mail </a:t>
            </a:r>
            <a:r>
              <a:rPr kumimoji="0" lang="pt-BR" sz="17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simqfam.cientifica@gmail.com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 assunto do e-mail deverá conter “Submissão e-pôster: Nome do apresentador” e o corpo do e-mail deverá conter: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Título do trabalho;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Nome dos autores; </a:t>
            </a:r>
            <a:r>
              <a:rPr lang="pt-BR" sz="17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Tipo (Resumo simples ou Expandido); d. Categoria (Revisão, Projetos ou Trabalhos Completos):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1.3 O vídeo deverá estar em modo público e sua disponibilização, desde o envio até o evento, é de responsabilidade do apresentador.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Orientações para a elaboração do e-pôster</a:t>
            </a: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2.1 O vídeo deverá ter de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a 5 minutos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duração para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resumos simples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 de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 a 7 minutos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para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resumos expandidos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2.2 O participante deverá aparecer no vídeo obrigatoriamente durante toda a apresentação do trabalho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2.3 O apresentador deverá utilizar do layout/</a:t>
            </a:r>
            <a:r>
              <a:rPr kumimoji="0" lang="pt-B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template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disponibilizado no site, bem como seguir a instruções de sua utilização. A fonte utilizada deve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ser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Adobe </a:t>
            </a:r>
            <a:r>
              <a:rPr kumimoji="0" lang="pt-BR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Garamond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Pro </a:t>
            </a:r>
            <a:r>
              <a:rPr kumimoji="0" lang="pt-BR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Bold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 mínimo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tamanho 20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2.4 O vídeo do e-poster deverá ser gravado no formato horizontal 16x9, utilizando a ferramenta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C305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ZOOM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ou diretamente pelo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Microsoft Power Point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Não serão aceitos </a:t>
            </a:r>
            <a:r>
              <a:rPr kumimoji="0" lang="pt-BR" sz="1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videos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gravados diretamente pelo Google Meet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2.5 As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referências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deverão ser inseridas em formato reduzido (abreviadas)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 próprio slide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não sendo permitida a criação de um slide do tipo “Referências” ao final da apresentação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2.6 Não será permitido o uso de conteúdo violento, discriminatório, ou que viole direitos e/ou propriedade intelectual de terceiros ou que viole a lei. O vídeo produzido deve ser criação do autor e/ou coautores e não deve se resumir à leitura do trabalho.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26DA476-0D1C-4DE2-A58A-49259DA980BE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192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Instruções gerais (deletar)</a:t>
            </a:r>
          </a:p>
        </p:txBody>
      </p:sp>
    </p:spTree>
    <p:extLst>
      <p:ext uri="{BB962C8B-B14F-4D97-AF65-F5344CB8AC3E}">
        <p14:creationId xmlns:p14="http://schemas.microsoft.com/office/powerpoint/2010/main" val="123104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Agradecimentos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840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A4E3AB-DF6C-4EC3-AD7C-561BE473DEAD}"/>
              </a:ext>
            </a:extLst>
          </p:cNvPr>
          <p:cNvSpPr txBox="1"/>
          <p:nvPr/>
        </p:nvSpPr>
        <p:spPr>
          <a:xfrm>
            <a:off x="339633" y="1192756"/>
            <a:ext cx="1094667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Exposição da apresentação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3.1 Os e-posteres serão inseridos no Canal do YouTube do evento (</a:t>
            </a:r>
            <a:r>
              <a:rPr kumimoji="0" lang="pt-BR" sz="1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QF&amp;QMed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e na página do evento. Estarão expostos de acordo com a categoria escolhida pelos autores previamente no momento da submissão do resumo.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3.2 Durante o evento caberá aos apresentadores responderem as perguntas feitas por meio de comentários na plataforma onde será exposto o vídeo. As dúvidas deverão ser respondidas até o final do evento.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26DA476-0D1C-4DE2-A58A-49259DA980BE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192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Instruções gerais (deletar)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9AD505-2CBF-4071-B742-768C68C39CF0}"/>
              </a:ext>
            </a:extLst>
          </p:cNvPr>
          <p:cNvSpPr txBox="1"/>
          <p:nvPr/>
        </p:nvSpPr>
        <p:spPr>
          <a:xfrm>
            <a:off x="339633" y="3291522"/>
            <a:ext cx="10946675" cy="92333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Importante!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autores deverão, OBRIGATORIAMENTE, seguir este layout/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template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para montagem dos seus slides, podendo ter sua submissão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indeferida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caso não o faça.</a:t>
            </a:r>
          </a:p>
        </p:txBody>
      </p:sp>
    </p:spTree>
    <p:extLst>
      <p:ext uri="{BB962C8B-B14F-4D97-AF65-F5344CB8AC3E}">
        <p14:creationId xmlns:p14="http://schemas.microsoft.com/office/powerpoint/2010/main" val="401049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C32BC-CE4A-4E47-99E9-A7EE65A5F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0738"/>
            <a:ext cx="9144000" cy="2387600"/>
          </a:xfrm>
        </p:spPr>
        <p:txBody>
          <a:bodyPr>
            <a:normAutofit/>
          </a:bodyPr>
          <a:lstStyle/>
          <a:p>
            <a:r>
              <a:rPr lang="pt-BR" sz="4400" dirty="0"/>
              <a:t>“Inserir título do resumo”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A0E43D-AEB2-4F48-82D2-782485E87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150" y="4298338"/>
            <a:ext cx="9144000" cy="1515977"/>
          </a:xfrm>
        </p:spPr>
        <p:txBody>
          <a:bodyPr>
            <a:normAutofit/>
          </a:bodyPr>
          <a:lstStyle/>
          <a:p>
            <a:r>
              <a:rPr lang="pt-BR" sz="2000" b="1" i="1" dirty="0"/>
              <a:t>Nome do apresentador</a:t>
            </a:r>
          </a:p>
          <a:p>
            <a:r>
              <a:rPr lang="pt-BR" sz="1800" dirty="0"/>
              <a:t>Inserir o nome dos demais autores aqui (conforme instruções do resumo, exceto pela fonte).</a:t>
            </a:r>
          </a:p>
          <a:p>
            <a:r>
              <a:rPr lang="pt-BR" sz="1600" i="1" dirty="0"/>
              <a:t>Inserir as afiliações</a:t>
            </a:r>
            <a:endParaRPr lang="pt-BR" sz="1400" i="1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163DAA-88DC-4811-A74E-488402D7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1857" y="6201889"/>
            <a:ext cx="7216587" cy="519586"/>
          </a:xfrm>
        </p:spPr>
        <p:txBody>
          <a:bodyPr/>
          <a:lstStyle/>
          <a:p>
            <a:r>
              <a:rPr lang="pt-BR" b="1" i="1" dirty="0">
                <a:solidFill>
                  <a:srgbClr val="002060"/>
                </a:solidFill>
              </a:rPr>
              <a:t>Tipo: Resumo simples ou Resumo expandido (escolher)</a:t>
            </a:r>
          </a:p>
          <a:p>
            <a:r>
              <a:rPr lang="pt-BR" b="1" i="1" dirty="0">
                <a:solidFill>
                  <a:srgbClr val="002060"/>
                </a:solidFill>
              </a:rPr>
              <a:t>Categoria: Trabalho Completo </a:t>
            </a:r>
          </a:p>
          <a:p>
            <a:r>
              <a:rPr lang="pt-BR" b="1" i="1" dirty="0">
                <a:solidFill>
                  <a:srgbClr val="002060"/>
                </a:solidFill>
              </a:rPr>
              <a:t>Código: Inserir o código fornecido após o aceite do trabalho.</a:t>
            </a:r>
          </a:p>
          <a:p>
            <a:r>
              <a:rPr lang="pt-BR" i="1" dirty="0">
                <a:solidFill>
                  <a:srgbClr val="7030A0"/>
                </a:solidFill>
              </a:rPr>
              <a:t> </a:t>
            </a:r>
            <a:endParaRPr lang="pt-BR" sz="11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1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Introdução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06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Objetivos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443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Metodologia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35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Resultados e Discussão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4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Resultados e Discussão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380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Conclusões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795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557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Adobe Garamond Pro Bold</vt:lpstr>
      <vt:lpstr>Arial</vt:lpstr>
      <vt:lpstr>Calibri</vt:lpstr>
      <vt:lpstr>Calibri Light</vt:lpstr>
      <vt:lpstr>Times New Roman</vt:lpstr>
      <vt:lpstr>Wingdings</vt:lpstr>
      <vt:lpstr>Tema do Office</vt:lpstr>
      <vt:lpstr>1_Tema do Office</vt:lpstr>
      <vt:lpstr>Apresentação do PowerPoint</vt:lpstr>
      <vt:lpstr>Apresentação do PowerPoint</vt:lpstr>
      <vt:lpstr>“Inserir título do resumo”</vt:lpstr>
      <vt:lpstr>Introdução</vt:lpstr>
      <vt:lpstr>Objetivos</vt:lpstr>
      <vt:lpstr>Metodologia</vt:lpstr>
      <vt:lpstr>Resultados e Discussão</vt:lpstr>
      <vt:lpstr>Resultados e Discussão</vt:lpstr>
      <vt:lpstr>Conclusões</vt:lpstr>
      <vt:lpstr>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Bispo</dc:creator>
  <cp:lastModifiedBy>Marcelle Bispo</cp:lastModifiedBy>
  <cp:revision>4</cp:revision>
  <dcterms:created xsi:type="dcterms:W3CDTF">2021-08-30T16:21:17Z</dcterms:created>
  <dcterms:modified xsi:type="dcterms:W3CDTF">2023-04-09T20:26:13Z</dcterms:modified>
</cp:coreProperties>
</file>