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305E"/>
    <a:srgbClr val="DDB7E5"/>
    <a:srgbClr val="5A0000"/>
    <a:srgbClr val="F5D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A99E73-4FEA-4F9D-9F48-D7498668AAD9}" v="41" dt="2022-06-03T12:12:45.6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elle Bispo" userId="dd3d738b081e750a" providerId="LiveId" clId="{337D159C-B8CE-4A69-9497-6F2E2337461F}"/>
    <pc:docChg chg="modSld">
      <pc:chgData name="Marcelle Bispo" userId="dd3d738b081e750a" providerId="LiveId" clId="{337D159C-B8CE-4A69-9497-6F2E2337461F}" dt="2022-06-03T12:39:47.340" v="1" actId="1582"/>
      <pc:docMkLst>
        <pc:docMk/>
      </pc:docMkLst>
      <pc:sldChg chg="modSp mod">
        <pc:chgData name="Marcelle Bispo" userId="dd3d738b081e750a" providerId="LiveId" clId="{337D159C-B8CE-4A69-9497-6F2E2337461F}" dt="2022-06-03T12:39:47.340" v="1" actId="1582"/>
        <pc:sldMkLst>
          <pc:docMk/>
          <pc:sldMk cId="4010495916" sldId="266"/>
        </pc:sldMkLst>
        <pc:spChg chg="mod">
          <ac:chgData name="Marcelle Bispo" userId="dd3d738b081e750a" providerId="LiveId" clId="{337D159C-B8CE-4A69-9497-6F2E2337461F}" dt="2022-06-03T12:39:47.340" v="1" actId="1582"/>
          <ac:spMkLst>
            <pc:docMk/>
            <pc:sldMk cId="4010495916" sldId="266"/>
            <ac:spMk id="5" creationId="{E19AD505-2CBF-4071-B742-768C68C39CF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AA5E19-8253-4267-9E82-302E48D636C6}" type="datetimeFigureOut">
              <a:rPr lang="pt-BR" smtClean="0"/>
              <a:t>03/06/2022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1D9A6-F91C-420E-8194-84AB82906D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5001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7A8EDB-44DF-42B0-B1F2-33995F7E25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15907"/>
            <a:ext cx="9144000" cy="2387600"/>
          </a:xfrm>
        </p:spPr>
        <p:txBody>
          <a:bodyPr anchor="ctr">
            <a:normAutofit/>
          </a:bodyPr>
          <a:lstStyle>
            <a:lvl1pPr algn="ctr">
              <a:defRPr sz="480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4C305E"/>
                </a:solidFill>
                <a:latin typeface="Adobe Garamond Pro Bold" panose="02020702060506020403" pitchFamily="18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2BA527A-9792-449C-9124-79A0F60AF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6089" y="425964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4C305E"/>
                </a:solidFill>
                <a:latin typeface="Adobe Garamond Pro Bold" panose="020207020605060204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A41BDA7-D038-471F-8580-7FE47C82E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44F04D2-8B15-4CE9-B8D5-FC5FC9FAE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A9C6D53-C0C4-4130-8162-D1EE42149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755B-A617-427D-9698-9808CBABC2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009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8EA24B-E611-4905-950B-20C384E5D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EA991D-54C7-4941-81DD-4CC0E0906C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CC2151A-C1A0-4C55-B306-81678FDB7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495D556-C7D3-4DC5-B71F-EFB28E901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A1260A6-0D97-451B-B931-007CDC8F2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755B-A617-427D-9698-9808CBABC2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4549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0BF58BC-C6C3-4B8F-B16B-7810ADF825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C059958-4638-4F8F-B90C-3D103DA83E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23F2615-7352-45DA-BE3B-06C983E34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EC0E8A7-F5CC-4325-A60B-90F1892AB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5FA7AD5-5735-4D5A-8BD0-715497210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755B-A617-427D-9698-9808CBABC2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9703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B7557B-C567-42A7-BC81-2D72A6C40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B511C11-EC58-4A4F-9D22-A924569FF4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C4689CA-F448-472C-9D74-B35E5B650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CE04-2039-42C3-8ED3-87422A742C33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30B32CE-8C32-492F-963A-2BA7FDBC8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6C96F7-401F-40B6-BC89-5E6A89773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1016-5C11-4916-A8C0-4FBB401B211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65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7C9754-2883-48A0-B96A-26E76415E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79403FA-11ED-46C3-9EB7-7BB3E50B4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6E1BFB9-2348-4DDF-A9F7-1E0D6F3B1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CE04-2039-42C3-8ED3-87422A742C33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E3780FC-5784-4388-8673-0149C5A5D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0936CCA-8ED6-4F36-A34E-08E4CCD9F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7908" y="6356350"/>
            <a:ext cx="475891" cy="365125"/>
          </a:xfrm>
        </p:spPr>
        <p:txBody>
          <a:bodyPr/>
          <a:lstStyle>
            <a:lvl1pPr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4111016-5C11-4916-A8C0-4FBB401B211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344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E71291-4F02-41A8-82AF-1C41E5681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28649DC-DCF8-4E1E-B6DE-95313ECE55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3CF87D4-F932-45CB-BF0A-651669D17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CE04-2039-42C3-8ED3-87422A742C33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AEF6F0C-D0F4-441E-8BF7-3837DE22B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B943E40-24B0-4B6A-9FDF-791976918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1016-5C11-4916-A8C0-4FBB401B211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792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7E62F7-78B7-4FB7-BFC9-47E40BC0F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2BAEB6-9B5F-46D6-BD6E-ED93D9CF91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47DFA39-BDDD-46B6-B9C1-6B2AD7DFAF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CBB681E-48B9-4845-A7EA-ECA991333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CE04-2039-42C3-8ED3-87422A742C33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B996014-3136-4F1C-99FC-BBF2BAEED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6FA3561-1694-497B-B20B-7357EA188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1016-5C11-4916-A8C0-4FBB401B211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11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79DBA3-62B4-45DF-8E7D-4575EAE72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BA347A2-288E-41C3-9217-353DA2FFE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334680D-D671-41B2-BEB5-50B95F10F4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7155D76-1986-4C68-94FC-79FBEF9F1D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3A5E77B-FBAF-4D4F-8EF9-82D0830871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7A28693-D3F8-4121-942B-9C4E48E1F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CE04-2039-42C3-8ED3-87422A742C33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7CD35E0-F735-469F-A107-099596C87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302C1EF-4946-4592-AD89-0A350A4E7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1016-5C11-4916-A8C0-4FBB401B211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802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99F218-8945-4ABA-B44A-AF598B0D8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9216D05-D255-4797-B099-8F07EF076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CE04-2039-42C3-8ED3-87422A742C33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23D2207-F649-4481-B4DE-F242400F0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4F471E2-DDB8-40F6-BD58-0512A5477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1016-5C11-4916-A8C0-4FBB401B211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588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F98655C-57E9-46E8-A41F-0BCDA0C1F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CE04-2039-42C3-8ED3-87422A742C33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D469914-1BDB-47A3-BCB9-3B9457B7D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300F30E-D388-4EA8-A72C-84EAB8D3A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1016-5C11-4916-A8C0-4FBB401B211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64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C0A65E-456B-405A-AEB0-A071F7A10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76F5ED4-4AA8-4673-AA1B-130134C61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73E1630-B0D9-4A1E-90F4-8D0B7AEF5E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DD8E3B6-FD58-432F-9526-0AF5F3950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CE04-2039-42C3-8ED3-87422A742C33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684AE1A-FAC2-4BD5-A303-FE314CC26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9A85FCC-1863-45C9-81BB-D16CECD32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1016-5C11-4916-A8C0-4FBB401B211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654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>
            <a:extLst>
              <a:ext uri="{FF2B5EF4-FFF2-40B4-BE49-F238E27FC236}">
                <a16:creationId xmlns:a16="http://schemas.microsoft.com/office/drawing/2014/main" id="{B247ADA9-3607-EE3C-BDF9-EC2D6A3C2F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" y="-1641"/>
            <a:ext cx="12191680" cy="1324829"/>
          </a:xfrm>
          <a:prstGeom prst="rect">
            <a:avLst/>
          </a:prstGeom>
        </p:spPr>
      </p:pic>
      <p:sp>
        <p:nvSpPr>
          <p:cNvPr id="15" name="Hexágono 14">
            <a:extLst>
              <a:ext uri="{FF2B5EF4-FFF2-40B4-BE49-F238E27FC236}">
                <a16:creationId xmlns:a16="http://schemas.microsoft.com/office/drawing/2014/main" id="{D2E6052F-8C22-4EDF-8A95-0F7D238C0EED}"/>
              </a:ext>
            </a:extLst>
          </p:cNvPr>
          <p:cNvSpPr/>
          <p:nvPr userDrawn="1"/>
        </p:nvSpPr>
        <p:spPr>
          <a:xfrm>
            <a:off x="11366088" y="6186390"/>
            <a:ext cx="653638" cy="544512"/>
          </a:xfrm>
          <a:prstGeom prst="hexagon">
            <a:avLst/>
          </a:prstGeom>
          <a:solidFill>
            <a:srgbClr val="DDB7E5"/>
          </a:solidFill>
          <a:ln w="38100" cap="flat" cmpd="sng" algn="ctr">
            <a:solidFill>
              <a:srgbClr val="4C30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B0C258D-04BF-40BE-A94C-B96A7FA8B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17" y="1533828"/>
            <a:ext cx="11614609" cy="4562867"/>
          </a:xfrm>
        </p:spPr>
        <p:txBody>
          <a:bodyPr/>
          <a:lstStyle>
            <a:lvl1pPr marL="228600" indent="-228600" algn="just">
              <a:buClr>
                <a:srgbClr val="4C305E"/>
              </a:buClr>
              <a:buFont typeface="Wingdings" panose="05000000000000000000" pitchFamily="2" charset="2"/>
              <a:buChar char="ü"/>
              <a:defRPr>
                <a:solidFill>
                  <a:srgbClr val="4C305E"/>
                </a:solidFill>
                <a:latin typeface="Adobe Garamond Pro Bold" panose="02020702060506020403" pitchFamily="18" charset="0"/>
              </a:defRPr>
            </a:lvl1pPr>
            <a:lvl2pPr marL="685800" indent="-228600" algn="just">
              <a:buClr>
                <a:srgbClr val="7030A0"/>
              </a:buClr>
              <a:buFont typeface="Wingdings" panose="05000000000000000000" pitchFamily="2" charset="2"/>
              <a:buChar char="ü"/>
              <a:defRPr>
                <a:latin typeface="Adobe Garamond Pro Bold" panose="02020702060506020403" pitchFamily="18" charset="0"/>
              </a:defRPr>
            </a:lvl2pPr>
            <a:lvl3pPr marL="1143000" indent="-228600" algn="just">
              <a:buClr>
                <a:srgbClr val="7030A0"/>
              </a:buClr>
              <a:buFont typeface="Wingdings" panose="05000000000000000000" pitchFamily="2" charset="2"/>
              <a:buChar char="ü"/>
              <a:defRPr>
                <a:latin typeface="Adobe Garamond Pro Bold" panose="02020702060506020403" pitchFamily="18" charset="0"/>
              </a:defRPr>
            </a:lvl3pPr>
            <a:lvl4pPr marL="1600200" indent="-228600" algn="just">
              <a:buClr>
                <a:srgbClr val="7030A0"/>
              </a:buClr>
              <a:buFont typeface="Wingdings" panose="05000000000000000000" pitchFamily="2" charset="2"/>
              <a:buChar char="ü"/>
              <a:defRPr>
                <a:latin typeface="Adobe Garamond Pro Bold" panose="02020702060506020403" pitchFamily="18" charset="0"/>
              </a:defRPr>
            </a:lvl4pPr>
            <a:lvl5pPr marL="2057400" indent="-228600" algn="just">
              <a:buClr>
                <a:srgbClr val="7030A0"/>
              </a:buClr>
              <a:buFont typeface="Wingdings" panose="05000000000000000000" pitchFamily="2" charset="2"/>
              <a:buChar char="ü"/>
              <a:defRPr>
                <a:latin typeface="Adobe Garamond Pro Bold" panose="02020702060506020403" pitchFamily="18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8BE64D8-8FA9-4E1F-94FA-477077444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2804" y="6186390"/>
            <a:ext cx="10972800" cy="544512"/>
          </a:xfrm>
          <a:ln>
            <a:solidFill>
              <a:srgbClr val="7030A0"/>
            </a:solidFill>
            <a:prstDash val="sysDot"/>
          </a:ln>
        </p:spPr>
        <p:txBody>
          <a:bodyPr/>
          <a:lstStyle>
            <a:lvl1pPr>
              <a:defRPr>
                <a:solidFill>
                  <a:srgbClr val="4C305E"/>
                </a:solidFill>
                <a:latin typeface="Adobe Garamond Pro Bold" panose="02020702060506020403" pitchFamily="18" charset="0"/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691B13A-CB48-453C-92F6-819C2D2A4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6892" y="6276083"/>
            <a:ext cx="569536" cy="365125"/>
          </a:xfrm>
        </p:spPr>
        <p:txBody>
          <a:bodyPr/>
          <a:lstStyle>
            <a:lvl1pPr algn="ctr">
              <a:defRPr sz="1600">
                <a:solidFill>
                  <a:srgbClr val="4C305E"/>
                </a:solidFill>
                <a:latin typeface="Adobe Garamond Pro Bold" panose="02020702060506020403" pitchFamily="18" charset="0"/>
              </a:defRPr>
            </a:lvl1pPr>
          </a:lstStyle>
          <a:p>
            <a:fld id="{C1EF755B-A617-427D-9698-9808CBABC2E9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44934E7-D98E-4917-BC74-3B4B759D6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5745" y="6861"/>
            <a:ext cx="7435273" cy="1325563"/>
          </a:xfrm>
        </p:spPr>
        <p:txBody>
          <a:bodyPr>
            <a:normAutofit/>
          </a:bodyPr>
          <a:lstStyle>
            <a:lvl1pPr algn="ctr">
              <a:defRPr sz="400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4C305E"/>
                </a:solidFill>
                <a:latin typeface="Adobe Garamond Pro Bold" panose="02020702060506020403" pitchFamily="18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1146498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952C7B-CE04-4931-94EA-7925A3EB7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DECD382-20C7-4638-8D64-AC31DD5744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80A4C5A-A0C0-4885-AA16-D7E3D9DFE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4E8EA12-9ABC-466D-8559-2E72CA391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CE04-2039-42C3-8ED3-87422A742C33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4824044-C4FD-40B3-94B4-5AD56B1AE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77844F1-1670-4952-818B-9F623112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1016-5C11-4916-A8C0-4FBB401B211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05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50700F-DF59-4126-A41C-71A62D8E4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FD97167-3F19-4073-9344-F4ED670E70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7D742CB-4787-406E-B4D3-3A60F0EC3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CE04-2039-42C3-8ED3-87422A742C33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F8628F0-7646-447F-AD96-BA81D3016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2D79C4D-4BC2-4173-A284-2BA535164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1016-5C11-4916-A8C0-4FBB401B211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5646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AE6097B-F71F-4760-A2F5-6842CE1AB9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AAB6F87-F946-4691-B1DD-F1B7047875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43224A4-6C63-4CA8-9BAE-88BC7F17E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CE04-2039-42C3-8ED3-87422A742C33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FD6F510-8F10-40EC-8FFD-B1D1637E7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87F7FC7-F55D-492D-A405-E1DE8F8F5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1016-5C11-4916-A8C0-4FBB401B211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32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3E97C6-E054-4F96-BD88-D666DE9C6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09DE6DE-1E3B-471E-B9E4-EA330A430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BD73661-C267-4741-9C3F-5C7F2D791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B612210-DC61-4E6E-AE47-6825786AF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6FA10E0-D61B-48A1-BF58-40ABDAEA9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755B-A617-427D-9698-9808CBABC2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7518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CA68A4-1BB6-4F98-B1A8-06A692E68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D087250-83BC-4D6F-9E85-7BF8962570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267251B-7D87-4085-9E2E-61D27D2B3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EB584C7-E0C1-4E63-93EA-D2BDA4D72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BBA8485-1DFE-4806-9A71-26BDC0D78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367D0F6-ABDA-4F13-85B8-7FB020190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755B-A617-427D-9698-9808CBABC2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8523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93B494-54CF-4B8E-8C46-3E419E2FE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A521EB7-B680-467F-BA2E-18DE9B434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EC55569-FA97-4A61-A7A2-DADFE8B9D5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3C885E4-106F-4BF2-8F71-BAC392517A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11C4DFD-B748-4816-87F9-508D63A552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3967E8A-921C-4722-AF37-7E978C65C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3DFC4A7-B269-47E5-AE83-F75A4F3D8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F30C6F9-A0A5-412B-B6EC-2A51C61CB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755B-A617-427D-9698-9808CBABC2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2280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634D04-F43F-4999-9B47-4E2F28F3B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F3FB540-1195-4551-BFF0-2CF011ADF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959079B-9C67-4F68-A07A-1C7DCF1BC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51C9291-28B2-42F2-8ECE-23C413841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755B-A617-427D-9698-9808CBABC2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4772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149F4BC-A29F-42DF-A53C-1865DF512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3D5C1C6-B5CF-4859-89EE-1CE3BFC51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D9D6680-0A02-413F-AC74-272D96565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755B-A617-427D-9698-9808CBABC2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7114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38AFCE-52BB-4298-965C-D1BCF95DD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C331189-162A-4A03-9D6C-F924ADF5F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5118DEE-4DC2-4D83-A79D-9C072FAF6B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DAA4EC3-5353-415B-BD93-840BF455C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4C28527-18FA-4612-823E-2334ECD17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BB46CA9-B208-43EF-8472-76FCF1350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755B-A617-427D-9698-9808CBABC2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572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65C021-024C-444C-85E8-B5D9ED69A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9FCC25B-B4D2-4CC3-AB18-4F5C61FFD6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A2A091C-CED5-41AB-BD23-4D2F466F5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8398CB8-8A79-46E8-B0F5-3F225F557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ADD8A22-9AB5-4C18-9A22-E456F1553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9CC6BA1-0EC5-4BDA-8E1E-625FE22BB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755B-A617-427D-9698-9808CBABC2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6342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CA557D9-2FE6-41CD-BFDE-B560D7546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9BC18A3-C564-4227-8AF5-52F405C495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724D80D-696B-43D4-B241-55CB1B3E60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D1DB531-7CCA-4B1B-BCF0-3CDA8B02E2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A647CE3-3498-4BCA-B325-55E446303D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F755B-A617-427D-9698-9808CBABC2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1431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FE6F17F-C6E9-475E-9987-50016F83A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E471150-93B9-4D0F-99E0-653EBCC32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28AA0F5-1B69-4816-96C7-DA83D7D9C7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9CE04-2039-42C3-8ED3-87422A742C33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2E62D8D-564E-41A6-83A1-9268CBAAE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81C857D-8A5E-460C-BC8D-9CCDFF7EB4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11016-5C11-4916-A8C0-4FBB401B211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084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7A4E3AB-DF6C-4EC3-AD7C-561BE473DEAD}"/>
              </a:ext>
            </a:extLst>
          </p:cNvPr>
          <p:cNvSpPr txBox="1"/>
          <p:nvPr/>
        </p:nvSpPr>
        <p:spPr>
          <a:xfrm>
            <a:off x="357562" y="932780"/>
            <a:ext cx="10946675" cy="5586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 Regras para apresentação dos trabalhos (e-pôster)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1.1 A submissão do e-poster deverá ser feita até o dia </a:t>
            </a: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17/08/2022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após a aprovação do resumo pela Comissão Científica.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1.2 O participante deve postar em seu </a:t>
            </a:r>
            <a:r>
              <a:rPr kumimoji="0" lang="pt-BR" sz="17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canal do Youtube o vídeo 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 enviar o link para o e-mail </a:t>
            </a:r>
            <a:r>
              <a:rPr kumimoji="0" lang="pt-BR" sz="17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simqfam.cientifica@gmail.com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 assunto do e-mail deverá conter “Submissão e-pôster: Nome do apresentador” e o corpo do e-mail deverá conter: </a:t>
            </a: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Título do trabalho; </a:t>
            </a: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Nome dos autores; </a:t>
            </a:r>
            <a:r>
              <a:rPr lang="pt-BR" sz="17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Tipo (Resumo simples ou Expandido); d. Categoria (Revisão, Projetos ou Trabalhos Completos):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1.3 O vídeo deverá estar em modo público e sua disponibilização, desde o envio até o evento, é de responsabilidade do apresentador.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 Orientações para a elaboração do e-pôster</a:t>
            </a:r>
            <a:endParaRPr kumimoji="0" lang="pt-BR" sz="17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2.1 O vídeo deverá ter de </a:t>
            </a:r>
            <a:r>
              <a:rPr kumimoji="0" lang="pt-BR" sz="17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 a 5 minutos 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de duração para </a:t>
            </a:r>
            <a:r>
              <a:rPr kumimoji="0" lang="pt-BR" sz="17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resumos simples 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ou de </a:t>
            </a:r>
            <a:r>
              <a:rPr kumimoji="0" lang="pt-BR" sz="17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 a 7 minutos 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para </a:t>
            </a:r>
            <a:r>
              <a:rPr kumimoji="0" lang="pt-BR" sz="17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resumos expandidos.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2.2 O participante deverá aparecer no vídeo obrigatoriamente durante toda a apresentação do trabalho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2.3 O apresentador deverá utilizar do layout/</a:t>
            </a:r>
            <a:r>
              <a:rPr kumimoji="0" lang="pt-BR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template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disponibilizado no site, bem como seguir a instruções de sua utilização. A fonte utilizada deve 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ser </a:t>
            </a: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Adobe </a:t>
            </a:r>
            <a:r>
              <a:rPr kumimoji="0" lang="pt-BR" sz="17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Garamond</a:t>
            </a: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Pro </a:t>
            </a:r>
            <a:r>
              <a:rPr kumimoji="0" lang="pt-BR" sz="17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Bold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kumimoji="0" lang="pt-BR" sz="17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no mínimo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de tamanho 20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2.4 O vídeo do e-poster deverá ser gravado no formato horizontal 16x9, utilizando a ferramenta </a:t>
            </a: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srgbClr val="4C305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ZOOM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ou diretamente pelo </a:t>
            </a: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srgbClr val="4C305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Microsoft Power Point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kumimoji="0" lang="pt-BR" sz="17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Não serão aceitos </a:t>
            </a:r>
            <a:r>
              <a:rPr kumimoji="0" lang="pt-BR" sz="17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videos</a:t>
            </a:r>
            <a:r>
              <a:rPr kumimoji="0" lang="pt-BR" sz="17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gravados diretamente pelo Google Meet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2.5 As </a:t>
            </a: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referências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deverão ser inseridas em formato reduzido (abreviadas) </a:t>
            </a: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no próprio slide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kumimoji="0" lang="pt-BR" sz="17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não sendo permitida a criação de um slide do tipo “Referências” ao final da apresentação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2.6 Não será permitido o uso de conteúdo violento, discriminatório, ou que viole direitos e/ou propriedade intelectual de terceiros ou que viole a lei. O vídeo produzido deve ser criação do autor e/ou coautores e não deve se resumir à leitura do trabalho.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26DA476-0D1C-4DE2-A58A-49259DA980BE}"/>
              </a:ext>
            </a:extLst>
          </p:cNvPr>
          <p:cNvSpPr txBox="1">
            <a:spLocks/>
          </p:cNvSpPr>
          <p:nvPr/>
        </p:nvSpPr>
        <p:spPr>
          <a:xfrm>
            <a:off x="1524000" y="0"/>
            <a:ext cx="9144000" cy="11927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Instruções gerais (deletar)</a:t>
            </a:r>
          </a:p>
        </p:txBody>
      </p:sp>
    </p:spTree>
    <p:extLst>
      <p:ext uri="{BB962C8B-B14F-4D97-AF65-F5344CB8AC3E}">
        <p14:creationId xmlns:p14="http://schemas.microsoft.com/office/powerpoint/2010/main" val="1231047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7A4E3AB-DF6C-4EC3-AD7C-561BE473DEAD}"/>
              </a:ext>
            </a:extLst>
          </p:cNvPr>
          <p:cNvSpPr txBox="1"/>
          <p:nvPr/>
        </p:nvSpPr>
        <p:spPr>
          <a:xfrm>
            <a:off x="339633" y="1192756"/>
            <a:ext cx="10946675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3. Exposição da apresentação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3.1 Os e-posteres serão inseridos no Canal do YouTube do evento (</a:t>
            </a:r>
            <a:r>
              <a:rPr kumimoji="0" lang="pt-BR" sz="17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QF&amp;QMed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 e na página do evento. Estarão expostos de acordo com a categoria escolhida pelos autores previamente no momento da submissão do resumo.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3.2 Durante o evento caberá aos apresentadores responderem as perguntas feitas por meio de comentários na plataforma onde será exposto o vídeo. As dúvidas deverão ser respondidas até o final do evento.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26DA476-0D1C-4DE2-A58A-49259DA980BE}"/>
              </a:ext>
            </a:extLst>
          </p:cNvPr>
          <p:cNvSpPr txBox="1">
            <a:spLocks/>
          </p:cNvSpPr>
          <p:nvPr/>
        </p:nvSpPr>
        <p:spPr>
          <a:xfrm>
            <a:off x="1524000" y="0"/>
            <a:ext cx="9144000" cy="11927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Instruções gerais (deletar)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19AD505-2CBF-4071-B742-768C68C39CF0}"/>
              </a:ext>
            </a:extLst>
          </p:cNvPr>
          <p:cNvSpPr txBox="1"/>
          <p:nvPr/>
        </p:nvSpPr>
        <p:spPr>
          <a:xfrm>
            <a:off x="339633" y="3291522"/>
            <a:ext cx="10946675" cy="92333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Importante!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Os autores deverão, OBRIGATORIAMENTE, seguir este layout/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template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para montagem dos seus slides, podendo ter sua submissão 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indeferida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caso não o faça.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495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3C32BC-CE4A-4E47-99E9-A7EE65A5FC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10738"/>
            <a:ext cx="9144000" cy="2387600"/>
          </a:xfrm>
        </p:spPr>
        <p:txBody>
          <a:bodyPr>
            <a:normAutofit/>
          </a:bodyPr>
          <a:lstStyle/>
          <a:p>
            <a:r>
              <a:rPr lang="pt-BR" sz="4400" dirty="0">
                <a:solidFill>
                  <a:srgbClr val="4C305E"/>
                </a:solidFill>
              </a:rPr>
              <a:t>“Inserir título do resumo”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A0E43D-AEB2-4F48-82D2-782485E871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8150" y="4298338"/>
            <a:ext cx="9144000" cy="1515977"/>
          </a:xfrm>
        </p:spPr>
        <p:txBody>
          <a:bodyPr>
            <a:normAutofit/>
          </a:bodyPr>
          <a:lstStyle/>
          <a:p>
            <a:r>
              <a:rPr lang="pt-BR" sz="2000" b="1" i="1" dirty="0">
                <a:solidFill>
                  <a:srgbClr val="4C305E"/>
                </a:solidFill>
              </a:rPr>
              <a:t>Nome do apresentador</a:t>
            </a:r>
          </a:p>
          <a:p>
            <a:r>
              <a:rPr lang="pt-BR" sz="1800" dirty="0">
                <a:solidFill>
                  <a:srgbClr val="4C305E"/>
                </a:solidFill>
              </a:rPr>
              <a:t>Inserir o nome dos demais autores aqui (conforme instruções do resumo, exceto pela fonte).</a:t>
            </a:r>
          </a:p>
          <a:p>
            <a:r>
              <a:rPr lang="pt-BR" sz="1600" i="1" dirty="0">
                <a:solidFill>
                  <a:srgbClr val="4C305E"/>
                </a:solidFill>
              </a:rPr>
              <a:t>Inserir as afiliações</a:t>
            </a:r>
            <a:endParaRPr lang="pt-BR" sz="1400" i="1" dirty="0">
              <a:solidFill>
                <a:srgbClr val="4C305E"/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B163DAA-88DC-4811-A74E-488402D78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21857" y="6201889"/>
            <a:ext cx="7216587" cy="519586"/>
          </a:xfrm>
        </p:spPr>
        <p:txBody>
          <a:bodyPr/>
          <a:lstStyle/>
          <a:p>
            <a:r>
              <a:rPr lang="pt-BR" b="1" i="1" dirty="0">
                <a:solidFill>
                  <a:srgbClr val="4C305E"/>
                </a:solidFill>
              </a:rPr>
              <a:t>Tipo: Resumo simples ou Resumo expandido (escolher)</a:t>
            </a:r>
          </a:p>
          <a:p>
            <a:r>
              <a:rPr lang="pt-BR" b="1" i="1" dirty="0">
                <a:solidFill>
                  <a:srgbClr val="4C305E"/>
                </a:solidFill>
              </a:rPr>
              <a:t>Categoria: Revisão </a:t>
            </a:r>
          </a:p>
          <a:p>
            <a:r>
              <a:rPr lang="pt-BR" b="1" i="1" dirty="0">
                <a:solidFill>
                  <a:srgbClr val="4C305E"/>
                </a:solidFill>
              </a:rPr>
              <a:t>Código: Inserir o código fornecido após o aceite do trabalho.</a:t>
            </a:r>
          </a:p>
          <a:p>
            <a:r>
              <a:rPr lang="pt-BR" i="1" dirty="0">
                <a:solidFill>
                  <a:srgbClr val="7030A0"/>
                </a:solidFill>
              </a:rPr>
              <a:t> </a:t>
            </a:r>
            <a:endParaRPr lang="pt-BR" sz="1100" i="1" dirty="0">
              <a:solidFill>
                <a:srgbClr val="7030A0"/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4BCC63D-571A-4753-AC88-335BF5C82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755B-A617-427D-9698-9808CBABC2E9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0710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CCD5D7B2-F32C-491D-B5DB-32B231998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B145682C-AFCE-4F93-8ED5-0BCC3F79C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000" dirty="0"/>
              <a:t>Introdução e Objetivos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4E1F70E-A5B0-4590-B596-DCF2A5128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Insira as referências abreviadas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DFF2928-EF33-4F86-A292-1D0E288BA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755B-A617-427D-9698-9808CBABC2E9}" type="slidenum">
              <a:rPr lang="pt-BR" smtClean="0"/>
              <a:pPr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4066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CCD5D7B2-F32C-491D-B5DB-32B231998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B145682C-AFCE-4F93-8ED5-0BCC3F79C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000" dirty="0"/>
              <a:t>Metodologia </a:t>
            </a:r>
            <a:r>
              <a:rPr lang="pt-BR" sz="2000" dirty="0">
                <a:solidFill>
                  <a:srgbClr val="FF0000"/>
                </a:solidFill>
              </a:rPr>
              <a:t>(opcional)</a:t>
            </a:r>
            <a:endParaRPr lang="pt-BR" sz="6000" dirty="0">
              <a:solidFill>
                <a:srgbClr val="FF0000"/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4E1F70E-A5B0-4590-B596-DCF2A5128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Insira as referências abreviadas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DFF2928-EF33-4F86-A292-1D0E288BA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755B-A617-427D-9698-9808CBABC2E9}" type="slidenum">
              <a:rPr lang="pt-BR" smtClean="0"/>
              <a:pPr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24436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CCD5D7B2-F32C-491D-B5DB-32B231998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B145682C-AFCE-4F93-8ED5-0BCC3F79C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000" dirty="0"/>
              <a:t>Resultados e Discussão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4E1F70E-A5B0-4590-B596-DCF2A5128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Insira as referências abreviadas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DFF2928-EF33-4F86-A292-1D0E288BA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755B-A617-427D-9698-9808CBABC2E9}" type="slidenum">
              <a:rPr lang="pt-BR" smtClean="0"/>
              <a:pPr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5351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CCD5D7B2-F32C-491D-B5DB-32B231998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B145682C-AFCE-4F93-8ED5-0BCC3F79C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000" dirty="0"/>
              <a:t>Resultados e Discussão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4E1F70E-A5B0-4590-B596-DCF2A5128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Insira as referências abreviadas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DFF2928-EF33-4F86-A292-1D0E288BA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755B-A617-427D-9698-9808CBABC2E9}" type="slidenum">
              <a:rPr lang="pt-BR" smtClean="0"/>
              <a:pPr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145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CCD5D7B2-F32C-491D-B5DB-32B231998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B145682C-AFCE-4F93-8ED5-0BCC3F79C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000" dirty="0"/>
              <a:t>Conclusões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4E1F70E-A5B0-4590-B596-DCF2A5128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Insira as referências abreviadas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DFF2928-EF33-4F86-A292-1D0E288BA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755B-A617-427D-9698-9808CBABC2E9}" type="slidenum">
              <a:rPr lang="pt-BR" smtClean="0"/>
              <a:pPr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27795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CCD5D7B2-F32C-491D-B5DB-32B231998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B145682C-AFCE-4F93-8ED5-0BCC3F79C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000" dirty="0"/>
              <a:t>Agradecimentos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DFF2928-EF33-4F86-A292-1D0E288BA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755B-A617-427D-9698-9808CBABC2E9}" type="slidenum">
              <a:rPr lang="pt-BR" smtClean="0"/>
              <a:pPr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84019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556</Words>
  <Application>Microsoft Office PowerPoint</Application>
  <PresentationFormat>Widescreen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9</vt:i4>
      </vt:variant>
    </vt:vector>
  </HeadingPairs>
  <TitlesOfParts>
    <vt:vector size="17" baseType="lpstr">
      <vt:lpstr>Adobe Garamond Pro Bold</vt:lpstr>
      <vt:lpstr>Arial</vt:lpstr>
      <vt:lpstr>Calibri</vt:lpstr>
      <vt:lpstr>Calibri Light</vt:lpstr>
      <vt:lpstr>Times New Roman</vt:lpstr>
      <vt:lpstr>Wingdings</vt:lpstr>
      <vt:lpstr>Tema do Office</vt:lpstr>
      <vt:lpstr>1_Tema do Office</vt:lpstr>
      <vt:lpstr>Apresentação do PowerPoint</vt:lpstr>
      <vt:lpstr>Apresentação do PowerPoint</vt:lpstr>
      <vt:lpstr>“Inserir título do resumo”</vt:lpstr>
      <vt:lpstr>Introdução e Objetivos</vt:lpstr>
      <vt:lpstr>Metodologia (opcional)</vt:lpstr>
      <vt:lpstr>Resultados e Discussão</vt:lpstr>
      <vt:lpstr>Resultados e Discussão</vt:lpstr>
      <vt:lpstr>Conclusões</vt:lpstr>
      <vt:lpstr>Agradecimentos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Leonardo Bispo</dc:creator>
  <cp:lastModifiedBy>Marcelle Bispo</cp:lastModifiedBy>
  <cp:revision>4</cp:revision>
  <dcterms:created xsi:type="dcterms:W3CDTF">2021-08-30T16:21:17Z</dcterms:created>
  <dcterms:modified xsi:type="dcterms:W3CDTF">2022-06-03T12:39:52Z</dcterms:modified>
</cp:coreProperties>
</file>