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000"/>
    <a:srgbClr val="F5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E19-8253-4267-9E82-302E48D636C6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D9A6-F91C-420E-8194-84AB82906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8EDB-44DF-42B0-B1F2-33995F7E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90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5A000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A527A-9792-449C-9124-79A0F60A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089" y="42596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A0000"/>
                </a:solidFill>
                <a:latin typeface="Adobe Garamond Pro Bold" panose="02020702060506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1BDA7-D038-471F-8580-7FE47C8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F04D2-8B15-4CE9-B8D5-FC5FC9FA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C6D53-C0C4-4130-8162-D1EE4214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96CD36-5E96-4CC1-860D-5A9B12EA0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8" y="218951"/>
            <a:ext cx="5813904" cy="11165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0D0D5A-6550-4D37-A3A4-361422CA3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40" y="5999987"/>
            <a:ext cx="1240539" cy="7559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C3B6E47-97D5-4B4E-812B-E6ECADB13E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93586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A24B-E611-4905-950B-20C384E5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A991D-54C7-4941-81DD-4CC0E090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151A-C1A0-4C55-B306-81678FDB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5D556-C7D3-4DC5-B71F-EFB28E90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1260A6-0D97-451B-B931-007CDC8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F58BC-C6C3-4B8F-B16B-7810ADF82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59958-4638-4F8F-B90C-3D103DA8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F2615-7352-45DA-BE3B-06C983E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0E8A7-F5CC-4325-A60B-90F1892A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A7AD5-5735-4D5A-8BD0-71549721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0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ágono 14">
            <a:extLst>
              <a:ext uri="{FF2B5EF4-FFF2-40B4-BE49-F238E27FC236}">
                <a16:creationId xmlns:a16="http://schemas.microsoft.com/office/drawing/2014/main" id="{D2E6052F-8C22-4EDF-8A95-0F7D238C0EED}"/>
              </a:ext>
            </a:extLst>
          </p:cNvPr>
          <p:cNvSpPr/>
          <p:nvPr userDrawn="1"/>
        </p:nvSpPr>
        <p:spPr>
          <a:xfrm>
            <a:off x="11366088" y="6186390"/>
            <a:ext cx="653638" cy="544512"/>
          </a:xfrm>
          <a:prstGeom prst="hexagon">
            <a:avLst/>
          </a:prstGeom>
          <a:solidFill>
            <a:srgbClr val="F5DEEE"/>
          </a:solidFill>
          <a:ln w="38100" cap="flat" cmpd="sng" algn="ctr">
            <a:solidFill>
              <a:srgbClr val="5A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0C258D-04BF-40BE-A94C-B96A7FA8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7" y="1533828"/>
            <a:ext cx="11614609" cy="4562867"/>
          </a:xfrm>
        </p:spPr>
        <p:txBody>
          <a:bodyPr/>
          <a:lstStyle>
            <a:lvl1pPr marL="228600" indent="-228600" algn="just">
              <a:buClr>
                <a:srgbClr val="5A0000"/>
              </a:buClr>
              <a:buFont typeface="Wingdings" panose="05000000000000000000" pitchFamily="2" charset="2"/>
              <a:buChar char="ü"/>
              <a:defRPr>
                <a:solidFill>
                  <a:srgbClr val="5A0000"/>
                </a:solidFill>
                <a:latin typeface="Adobe Garamond Pro Bold" panose="02020702060506020403" pitchFamily="18" charset="0"/>
              </a:defRPr>
            </a:lvl1pPr>
            <a:lvl2pPr marL="685800" indent="-228600" algn="just">
              <a:buClr>
                <a:srgbClr val="5A000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2pPr>
            <a:lvl3pPr marL="1143000" indent="-228600" algn="just">
              <a:buClr>
                <a:srgbClr val="5A000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3pPr>
            <a:lvl4pPr marL="1600200" indent="-228600" algn="just">
              <a:buClr>
                <a:srgbClr val="5A000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4pPr>
            <a:lvl5pPr marL="2057400" indent="-228600" algn="just">
              <a:buClr>
                <a:srgbClr val="5A000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E64D8-8FA9-4E1F-94FA-4770774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804" y="6186390"/>
            <a:ext cx="10972800" cy="544512"/>
          </a:xfrm>
          <a:ln>
            <a:solidFill>
              <a:srgbClr val="5A0000"/>
            </a:solidFill>
            <a:prstDash val="sysDot"/>
          </a:ln>
        </p:spPr>
        <p:txBody>
          <a:bodyPr/>
          <a:lstStyle>
            <a:lvl1pPr>
              <a:defRPr>
                <a:latin typeface="Adobe Garamond Pro Bold" panose="02020702060506020403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1B13A-CB48-453C-92F6-819C2D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892" y="6276083"/>
            <a:ext cx="569536" cy="365125"/>
          </a:xfrm>
        </p:spPr>
        <p:txBody>
          <a:bodyPr/>
          <a:lstStyle>
            <a:lvl1pPr algn="ctr">
              <a:defRPr sz="1600">
                <a:solidFill>
                  <a:srgbClr val="5A0000"/>
                </a:solidFill>
                <a:latin typeface="Adobe Garamond Pro Bold" panose="02020702060506020403" pitchFamily="18" charset="0"/>
              </a:defRPr>
            </a:lvl1pPr>
          </a:lstStyle>
          <a:p>
            <a:fld id="{C1EF755B-A617-427D-9698-9808CBABC2E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0" name="Imagem 9" descr="Padrão do plano de fundo&#10;&#10;Descrição gerada automaticamente">
            <a:extLst>
              <a:ext uri="{FF2B5EF4-FFF2-40B4-BE49-F238E27FC236}">
                <a16:creationId xmlns:a16="http://schemas.microsoft.com/office/drawing/2014/main" id="{9CB9DC63-4697-4ABF-BCAD-534E50ACE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3"/>
          <a:stretch/>
        </p:blipFill>
        <p:spPr>
          <a:xfrm>
            <a:off x="-1" y="0"/>
            <a:ext cx="12188859" cy="13255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4934E7-D98E-4917-BC74-3B4B759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73" y="6861"/>
            <a:ext cx="8720580" cy="1325563"/>
          </a:xfrm>
        </p:spPr>
        <p:txBody>
          <a:bodyPr/>
          <a:lstStyle>
            <a:lvl1pPr algn="ctr">
              <a:defRPr>
                <a:ln>
                  <a:solidFill>
                    <a:schemeClr val="bg1"/>
                  </a:solidFill>
                </a:ln>
                <a:solidFill>
                  <a:srgbClr val="5A000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641F8F14-E282-476B-98C0-A4869C6C8F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" y="25715"/>
            <a:ext cx="1575819" cy="131064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395A12D-3E89-48AE-9294-E5FC43B44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61" y="326104"/>
            <a:ext cx="1240539" cy="7559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CD1996E-392C-42CA-9C06-03C069AFE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34" y="319722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E97C6-E054-4F96-BD88-D666DE9C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9DE6DE-1E3B-471E-B9E4-EA330A43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73661-C267-4741-9C3F-5C7F2D7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12210-DC61-4E6E-AE47-6825786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FA10E0-D61B-48A1-BF58-40ABDAE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68A4-1BB6-4F98-B1A8-06A692E6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87250-83BC-4D6F-9E85-7BF896257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67251B-7D87-4085-9E2E-61D27D2B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584C7-E0C1-4E63-93EA-D2BDA4D7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BA8485-1DFE-4806-9A71-26BDC0D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7D0F6-ABDA-4F13-85B8-7FB02019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B494-54CF-4B8E-8C46-3E419E2F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521EB7-B680-467F-BA2E-18DE9B43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C55569-FA97-4A61-A7A2-DADFE8B9D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C885E4-106F-4BF2-8F71-BAC39251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1C4DFD-B748-4816-87F9-508D63A55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967E8A-921C-4722-AF37-7E978C65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DFC4A7-B269-47E5-AE83-F75A4F3D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0C6F9-A0A5-412B-B6EC-2A51C61C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4D04-F43F-4999-9B47-4E2F28F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3FB540-1195-4551-BFF0-2CF011AD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59079B-9C67-4F68-A07A-1C7DCF1B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1C9291-28B2-42F2-8ECE-23C41384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49F4BC-A29F-42DF-A53C-1865DF51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D5C1C6-B5CF-4859-89EE-1CE3BFC5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D6680-0A02-413F-AC74-272D9656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AFCE-52BB-4298-965C-D1BCF95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31189-162A-4A03-9D6C-F924ADF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18DEE-4DC2-4D83-A79D-9C072FAF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A4EC3-5353-415B-BD93-840BF455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28527-18FA-4612-823E-2334ECD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B46CA9-B208-43EF-8472-76FCF13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C021-024C-444C-85E8-B5D9ED6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FCC25B-B4D2-4CC3-AB18-4F5C61FF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A091C-CED5-41AB-BD23-4D2F466F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98CB8-8A79-46E8-B0F5-3F225F55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DD8A22-9AB5-4C18-9A22-E456F15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C6BA1-0EC5-4BDA-8E1E-625FE22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A557D9-2FE6-41CD-BFDE-B560D75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BC18A3-C564-4227-8AF5-52F405C4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4D80D-696B-43D4-B241-55CB1B3E6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DB531-7CCA-4B1B-BCF0-3CDA8B02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47CE3-3498-4BCA-B325-55E44630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32BC-CE4A-4E47-99E9-A7EE65A5F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“Inserir título do resumo”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0E43D-AEB2-4F48-82D2-782485E87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i="1" dirty="0"/>
              <a:t>Nome do apresentador</a:t>
            </a:r>
          </a:p>
          <a:p>
            <a:r>
              <a:rPr lang="pt-BR" sz="2000" dirty="0"/>
              <a:t>Inserir o nome dos demais autores aqui (conforme instruções do resumo, exceto pela fonte).</a:t>
            </a:r>
          </a:p>
          <a:p>
            <a:r>
              <a:rPr lang="pt-BR" sz="1800" i="1" dirty="0"/>
              <a:t>Inserir as afiliações</a:t>
            </a:r>
            <a:endParaRPr lang="pt-BR" sz="1600" i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163DAA-88DC-4811-A74E-488402D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BCC63D-571A-4753-AC88-335BF5C8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1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Introdução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6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Objetivos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43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35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Conclusões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7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Agradecimentos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401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Adobe Garamond Pro Bold</vt:lpstr>
      <vt:lpstr>Arial</vt:lpstr>
      <vt:lpstr>Calibri</vt:lpstr>
      <vt:lpstr>Calibri Light</vt:lpstr>
      <vt:lpstr>Wingdings</vt:lpstr>
      <vt:lpstr>Tema do Office</vt:lpstr>
      <vt:lpstr>“Inserir título do resumo”</vt:lpstr>
      <vt:lpstr>Introdução</vt:lpstr>
      <vt:lpstr>Objetivos</vt:lpstr>
      <vt:lpstr>Resultados e Discussão</vt:lpstr>
      <vt:lpstr>Resultados e Discussão</vt:lpstr>
      <vt:lpstr>Conclusões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Bispo</dc:creator>
  <cp:lastModifiedBy>Marcelle De Lima Ferreira Bispo</cp:lastModifiedBy>
  <cp:revision>3</cp:revision>
  <dcterms:created xsi:type="dcterms:W3CDTF">2021-08-30T16:21:17Z</dcterms:created>
  <dcterms:modified xsi:type="dcterms:W3CDTF">2021-09-03T15:08:26Z</dcterms:modified>
</cp:coreProperties>
</file>